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1.jpg" ContentType="image/png"/>
  <Override PartName="/ppt/media/image12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93" r:id="rId4"/>
    <p:sldId id="267" r:id="rId5"/>
    <p:sldId id="292" r:id="rId6"/>
    <p:sldId id="271" r:id="rId7"/>
    <p:sldId id="294" r:id="rId8"/>
    <p:sldId id="262" r:id="rId9"/>
    <p:sldId id="258" r:id="rId10"/>
    <p:sldId id="268" r:id="rId11"/>
    <p:sldId id="269" r:id="rId12"/>
    <p:sldId id="270" r:id="rId13"/>
    <p:sldId id="295" r:id="rId14"/>
    <p:sldId id="284" r:id="rId15"/>
    <p:sldId id="285" r:id="rId16"/>
    <p:sldId id="286" r:id="rId17"/>
    <p:sldId id="287" r:id="rId18"/>
    <p:sldId id="288" r:id="rId19"/>
    <p:sldId id="290" r:id="rId20"/>
    <p:sldId id="289" r:id="rId21"/>
    <p:sldId id="291" r:id="rId22"/>
    <p:sldId id="272" r:id="rId23"/>
    <p:sldId id="273" r:id="rId24"/>
    <p:sldId id="274" r:id="rId25"/>
    <p:sldId id="276" r:id="rId26"/>
    <p:sldId id="277" r:id="rId27"/>
    <p:sldId id="278" r:id="rId28"/>
    <p:sldId id="279" r:id="rId29"/>
    <p:sldId id="280" r:id="rId30"/>
    <p:sldId id="281" r:id="rId31"/>
    <p:sldId id="263" r:id="rId32"/>
    <p:sldId id="298" r:id="rId33"/>
    <p:sldId id="259" r:id="rId3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01" userDrawn="1">
          <p15:clr>
            <a:srgbClr val="A4A3A4"/>
          </p15:clr>
        </p15:guide>
        <p15:guide id="2" pos="12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A3446E"/>
    <a:srgbClr val="883E78"/>
    <a:srgbClr val="FE00FF"/>
    <a:srgbClr val="DFDEE3"/>
    <a:srgbClr val="482E53"/>
    <a:srgbClr val="BF2F58"/>
    <a:srgbClr val="D86284"/>
    <a:srgbClr val="AE40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27" autoAdjust="0"/>
    <p:restoredTop sz="94660"/>
  </p:normalViewPr>
  <p:slideViewPr>
    <p:cSldViewPr snapToGrid="0">
      <p:cViewPr varScale="1">
        <p:scale>
          <a:sx n="82" d="100"/>
          <a:sy n="82" d="100"/>
        </p:scale>
        <p:origin x="1738" y="72"/>
      </p:cViewPr>
      <p:guideLst>
        <p:guide orient="horz" pos="2001"/>
        <p:guide pos="124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964235"/>
      </p:ext>
    </p:extLst>
  </p:cSld>
  <p:clrMapOvr>
    <a:masterClrMapping/>
  </p:clrMapOvr>
  <p:transition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745711"/>
      </p:ext>
    </p:extLst>
  </p:cSld>
  <p:clrMapOvr>
    <a:masterClrMapping/>
  </p:clrMapOvr>
  <p:transition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849602"/>
      </p:ext>
    </p:extLst>
  </p:cSld>
  <p:clrMapOvr>
    <a:masterClrMapping/>
  </p:clrMapOvr>
  <p:transition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829741"/>
      </p:ext>
    </p:extLst>
  </p:cSld>
  <p:clrMapOvr>
    <a:masterClrMapping/>
  </p:clrMapOvr>
  <p:transition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615175"/>
      </p:ext>
    </p:extLst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87144"/>
      </p:ext>
    </p:extLst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084464"/>
      </p:ext>
    </p:extLst>
  </p:cSld>
  <p:clrMapOvr>
    <a:masterClrMapping/>
  </p:clrMapOvr>
  <p:transition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039333"/>
      </p:ext>
    </p:extLst>
  </p:cSld>
  <p:clrMapOvr>
    <a:masterClrMapping/>
  </p:clrMapOvr>
  <p:transition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102919"/>
      </p:ext>
    </p:extLst>
  </p:cSld>
  <p:clrMapOvr>
    <a:masterClrMapping/>
  </p:clrMapOvr>
  <p:transition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127393"/>
      </p:ext>
    </p:extLst>
  </p:cSld>
  <p:clrMapOvr>
    <a:masterClrMapping/>
  </p:clrMapOvr>
  <p:transition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572811"/>
      </p:ext>
    </p:extLst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FD2E5C-0FC1-4950-A380-1AA364683779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414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push dir="u"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41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12108" y="1394226"/>
            <a:ext cx="57198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rgbClr val="D86284"/>
                </a:solidFill>
                <a:latin typeface="Karmatic Arcade" panose="02000000000000000000" pitchFamily="2" charset="0"/>
              </a:rPr>
              <a:t>웹게임 통합 사이트</a:t>
            </a:r>
            <a:endParaRPr lang="en-US" altLang="ko-KR" sz="4400" dirty="0">
              <a:solidFill>
                <a:srgbClr val="D86284"/>
              </a:solidFill>
              <a:latin typeface="Karmatic Arcade" panose="020000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67205" y="3228945"/>
            <a:ext cx="5809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LVDC Game Over 2" panose="00000400000000000000" pitchFamily="2" charset="0"/>
              </a:rPr>
              <a:t>2</a:t>
            </a:r>
            <a:r>
              <a:rPr lang="ko-KR" altLang="en-US" sz="2800" dirty="0">
                <a:solidFill>
                  <a:schemeClr val="bg1"/>
                </a:solidFill>
                <a:latin typeface="LVDC Game Over 2" panose="00000400000000000000" pitchFamily="2" charset="0"/>
              </a:rPr>
              <a:t>조 </a:t>
            </a:r>
            <a:r>
              <a:rPr lang="en-US" altLang="ko-KR" sz="2800" dirty="0">
                <a:solidFill>
                  <a:schemeClr val="bg1"/>
                </a:solidFill>
                <a:latin typeface="LVDC Game Over 2" panose="00000400000000000000" pitchFamily="2" charset="0"/>
              </a:rPr>
              <a:t>: </a:t>
            </a:r>
            <a:r>
              <a:rPr lang="ko-KR" altLang="en-US" sz="2800" dirty="0" err="1">
                <a:solidFill>
                  <a:schemeClr val="bg1"/>
                </a:solidFill>
                <a:latin typeface="LVDC Game Over 2" panose="00000400000000000000" pitchFamily="2" charset="0"/>
              </a:rPr>
              <a:t>서성우</a:t>
            </a:r>
            <a:r>
              <a:rPr lang="en-US" altLang="ko-KR" sz="2800" dirty="0">
                <a:solidFill>
                  <a:schemeClr val="bg1"/>
                </a:solidFill>
                <a:latin typeface="LVDC Game Over 2" panose="00000400000000000000" pitchFamily="2" charset="0"/>
              </a:rPr>
              <a:t>,</a:t>
            </a:r>
            <a:r>
              <a:rPr lang="ko-KR" altLang="en-US" sz="2800" dirty="0">
                <a:solidFill>
                  <a:schemeClr val="bg1"/>
                </a:solidFill>
                <a:latin typeface="LVDC Game Over 2" panose="00000400000000000000" pitchFamily="2" charset="0"/>
              </a:rPr>
              <a:t> 황재욱</a:t>
            </a:r>
            <a:r>
              <a:rPr lang="en-US" altLang="ko-KR" sz="2800" dirty="0">
                <a:solidFill>
                  <a:schemeClr val="bg1"/>
                </a:solidFill>
                <a:latin typeface="LVDC Game Over 2" panose="00000400000000000000" pitchFamily="2" charset="0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LVDC Game Over 2" panose="00000400000000000000" pitchFamily="2" charset="0"/>
              </a:rPr>
              <a:t>김민준</a:t>
            </a:r>
            <a:r>
              <a:rPr lang="en-US" altLang="ko-KR" sz="2800" dirty="0">
                <a:solidFill>
                  <a:schemeClr val="bg1"/>
                </a:solidFill>
                <a:latin typeface="LVDC Game Over 2" panose="00000400000000000000" pitchFamily="2" charset="0"/>
              </a:rPr>
              <a:t>, </a:t>
            </a:r>
            <a:r>
              <a:rPr lang="ko-KR" altLang="en-US" sz="2800" dirty="0" err="1">
                <a:solidFill>
                  <a:schemeClr val="bg1"/>
                </a:solidFill>
                <a:latin typeface="LVDC Game Over 2" panose="00000400000000000000" pitchFamily="2" charset="0"/>
              </a:rPr>
              <a:t>이금주</a:t>
            </a:r>
            <a:endParaRPr lang="ko-KR" altLang="en-US" sz="2800" dirty="0">
              <a:solidFill>
                <a:schemeClr val="bg1"/>
              </a:solidFill>
              <a:latin typeface="LVDC Game Over 2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561612"/>
      </p:ext>
    </p:extLst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9049" y="224298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</a:t>
            </a:r>
            <a:r>
              <a:rPr lang="en-US" altLang="ko-KR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</a:t>
            </a:r>
            <a:endParaRPr lang="en-US" altLang="ko-KR" dirty="0">
              <a:solidFill>
                <a:srgbClr val="BF2F58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B0EDB7-5842-4149-82E2-A778A5F3015E}"/>
              </a:ext>
            </a:extLst>
          </p:cNvPr>
          <p:cNvSpPr txBox="1"/>
          <p:nvPr/>
        </p:nvSpPr>
        <p:spPr>
          <a:xfrm>
            <a:off x="1060211" y="550141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482E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게임의 종류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ADA200-7520-1DF2-DB5A-BFBF97945477}"/>
              </a:ext>
            </a:extLst>
          </p:cNvPr>
          <p:cNvSpPr/>
          <p:nvPr/>
        </p:nvSpPr>
        <p:spPr>
          <a:xfrm>
            <a:off x="1740954" y="4769932"/>
            <a:ext cx="2117518" cy="562638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+mn-ea"/>
              </a:rPr>
              <a:t>라이어게임</a:t>
            </a:r>
            <a:endParaRPr lang="ko-KR" altLang="en-US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F84E2FD-234A-6067-9170-A50E521AC5F2}"/>
              </a:ext>
            </a:extLst>
          </p:cNvPr>
          <p:cNvSpPr/>
          <p:nvPr/>
        </p:nvSpPr>
        <p:spPr>
          <a:xfrm>
            <a:off x="4850167" y="4769932"/>
            <a:ext cx="2117518" cy="562638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파이브카드</a:t>
            </a:r>
            <a:endParaRPr lang="ko-KR" altLang="en-US" sz="16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 descr="스케치, 그래픽, 그림, 그래픽 디자인이(가) 표시된 사진&#10;&#10;자동 생성된 설명">
            <a:extLst>
              <a:ext uri="{FF2B5EF4-FFF2-40B4-BE49-F238E27FC236}">
                <a16:creationId xmlns:a16="http://schemas.microsoft.com/office/drawing/2014/main" id="{65110C26-1600-CDA1-01B6-D69F2E125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149" y="1466203"/>
            <a:ext cx="2583283" cy="2583283"/>
          </a:xfrm>
          <a:prstGeom prst="rect">
            <a:avLst/>
          </a:prstGeom>
        </p:spPr>
      </p:pic>
      <p:pic>
        <p:nvPicPr>
          <p:cNvPr id="8" name="그림 7" descr="카드 게임, 아동 미술이(가) 표시된 사진&#10;&#10;자동 생성된 설명">
            <a:extLst>
              <a:ext uri="{FF2B5EF4-FFF2-40B4-BE49-F238E27FC236}">
                <a16:creationId xmlns:a16="http://schemas.microsoft.com/office/drawing/2014/main" id="{06B68D55-87A3-5908-3881-57B952700C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66203"/>
            <a:ext cx="2583283" cy="258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275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9049" y="224298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</a:t>
            </a:r>
            <a:r>
              <a:rPr lang="en-US" altLang="ko-KR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</a:t>
            </a:r>
            <a:endParaRPr lang="en-US" altLang="ko-KR" dirty="0">
              <a:solidFill>
                <a:srgbClr val="BF2F58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B0EDB7-5842-4149-82E2-A778A5F3015E}"/>
              </a:ext>
            </a:extLst>
          </p:cNvPr>
          <p:cNvSpPr txBox="1"/>
          <p:nvPr/>
        </p:nvSpPr>
        <p:spPr>
          <a:xfrm>
            <a:off x="1060211" y="550141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482E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게임의 종류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885ECCC-0AA0-0248-A506-B1B0DEBB597D}"/>
              </a:ext>
            </a:extLst>
          </p:cNvPr>
          <p:cNvSpPr/>
          <p:nvPr/>
        </p:nvSpPr>
        <p:spPr>
          <a:xfrm>
            <a:off x="1882219" y="4741151"/>
            <a:ext cx="2117518" cy="562638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+mn-ea"/>
              </a:rPr>
              <a:t>테트리스</a:t>
            </a:r>
            <a:endParaRPr lang="ko-KR" altLang="en-US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AC6400-5ABF-815A-FC55-1EFB09E1678B}"/>
              </a:ext>
            </a:extLst>
          </p:cNvPr>
          <p:cNvSpPr/>
          <p:nvPr/>
        </p:nvSpPr>
        <p:spPr>
          <a:xfrm>
            <a:off x="5254087" y="4769142"/>
            <a:ext cx="2117518" cy="562638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+mn-ea"/>
              </a:rPr>
              <a:t>룰렛</a:t>
            </a:r>
            <a:endParaRPr lang="ko-KR" altLang="en-US" sz="16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 descr="사각형, 직사각형, 스크린샷, 다채로움이(가) 표시된 사진&#10;&#10;자동 생성된 설명">
            <a:extLst>
              <a:ext uri="{FF2B5EF4-FFF2-40B4-BE49-F238E27FC236}">
                <a16:creationId xmlns:a16="http://schemas.microsoft.com/office/drawing/2014/main" id="{B995D000-2BA3-E270-033F-7B4F900BA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222" y="919472"/>
            <a:ext cx="2673220" cy="3564293"/>
          </a:xfrm>
          <a:prstGeom prst="rect">
            <a:avLst/>
          </a:prstGeom>
        </p:spPr>
      </p:pic>
      <p:pic>
        <p:nvPicPr>
          <p:cNvPr id="12" name="그림 11" descr="다채로움, 원, 노랑이(가) 표시된 사진&#10;&#10;자동 생성된 설명">
            <a:extLst>
              <a:ext uri="{FF2B5EF4-FFF2-40B4-BE49-F238E27FC236}">
                <a16:creationId xmlns:a16="http://schemas.microsoft.com/office/drawing/2014/main" id="{5C2E16F8-FB63-EA0D-D04C-86E4F948AE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161" y="1905697"/>
            <a:ext cx="2876090" cy="197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9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9049" y="224298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</a:t>
            </a:r>
            <a:r>
              <a:rPr lang="en-US" altLang="ko-KR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</a:t>
            </a:r>
            <a:endParaRPr lang="en-US" altLang="ko-KR" dirty="0">
              <a:solidFill>
                <a:srgbClr val="BF2F58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B0EDB7-5842-4149-82E2-A778A5F3015E}"/>
              </a:ext>
            </a:extLst>
          </p:cNvPr>
          <p:cNvSpPr txBox="1"/>
          <p:nvPr/>
        </p:nvSpPr>
        <p:spPr>
          <a:xfrm>
            <a:off x="1060211" y="550141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482E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게임의 종류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21F4923-028D-DBD6-D177-EFF50DA1D2E5}"/>
              </a:ext>
            </a:extLst>
          </p:cNvPr>
          <p:cNvSpPr/>
          <p:nvPr/>
        </p:nvSpPr>
        <p:spPr>
          <a:xfrm>
            <a:off x="1498610" y="4624496"/>
            <a:ext cx="2117518" cy="562638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포켓몬</a:t>
            </a:r>
            <a:endParaRPr lang="ko-KR" altLang="en-US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DD06149-F241-DE9B-AC4C-B3A3853200E7}"/>
              </a:ext>
            </a:extLst>
          </p:cNvPr>
          <p:cNvSpPr/>
          <p:nvPr/>
        </p:nvSpPr>
        <p:spPr>
          <a:xfrm>
            <a:off x="5543466" y="4624496"/>
            <a:ext cx="2117518" cy="562638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+mn-ea"/>
              </a:rPr>
              <a:t>스네이크</a:t>
            </a:r>
            <a:endParaRPr lang="ko-KR" altLang="en-US" sz="16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 descr="그림, 클립아트, 일러스트레이션, 만화 영화이(가) 표시된 사진&#10;&#10;자동 생성된 설명">
            <a:extLst>
              <a:ext uri="{FF2B5EF4-FFF2-40B4-BE49-F238E27FC236}">
                <a16:creationId xmlns:a16="http://schemas.microsoft.com/office/drawing/2014/main" id="{F0FCAE8C-8867-156D-72D6-6693716C9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50" y="1554211"/>
            <a:ext cx="3444269" cy="2624533"/>
          </a:xfrm>
          <a:prstGeom prst="rect">
            <a:avLst/>
          </a:prstGeom>
        </p:spPr>
      </p:pic>
      <p:pic>
        <p:nvPicPr>
          <p:cNvPr id="7" name="그림 6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0D440CB7-F442-4ADD-36BE-847FACC274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733" y="1685086"/>
            <a:ext cx="2580984" cy="258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67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5B1DAF7-8DE4-F6FE-AF3C-74F4DB3ED2BD}"/>
              </a:ext>
            </a:extLst>
          </p:cNvPr>
          <p:cNvSpPr/>
          <p:nvPr/>
        </p:nvSpPr>
        <p:spPr>
          <a:xfrm>
            <a:off x="240632" y="1152983"/>
            <a:ext cx="8205536" cy="4513891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+mn-ea"/>
              </a:rPr>
              <a:t>３．프로젝트 기능 소개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2179080697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D9952F7-D148-12DB-F512-F0EBA31065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E7736C-BEFB-9B46-6CD7-5136E3EF92E9}"/>
              </a:ext>
            </a:extLst>
          </p:cNvPr>
          <p:cNvSpPr txBox="1"/>
          <p:nvPr/>
        </p:nvSpPr>
        <p:spPr>
          <a:xfrm>
            <a:off x="729049" y="224298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기능</a:t>
            </a:r>
            <a:endParaRPr lang="ko-KR" altLang="en-US" dirty="0">
              <a:solidFill>
                <a:srgbClr val="BF2F58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880E6-3D27-4EB0-0819-B6AD16C72146}"/>
              </a:ext>
            </a:extLst>
          </p:cNvPr>
          <p:cNvSpPr txBox="1"/>
          <p:nvPr/>
        </p:nvSpPr>
        <p:spPr>
          <a:xfrm>
            <a:off x="1060211" y="550141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482E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페이지</a:t>
            </a:r>
            <a:endParaRPr lang="en-US" altLang="ko-KR" sz="1200" dirty="0">
              <a:solidFill>
                <a:srgbClr val="482E5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8F1D9D1-0AE3-30C6-91B8-B372B8E18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0125"/>
            <a:ext cx="9144000" cy="485775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88197BD-8D54-68B5-30CA-C8AF510B2E36}"/>
              </a:ext>
            </a:extLst>
          </p:cNvPr>
          <p:cNvSpPr/>
          <p:nvPr/>
        </p:nvSpPr>
        <p:spPr>
          <a:xfrm>
            <a:off x="4905955" y="1717483"/>
            <a:ext cx="540687" cy="2464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43104F-3018-7517-A92C-92C631B55B0B}"/>
              </a:ext>
            </a:extLst>
          </p:cNvPr>
          <p:cNvSpPr/>
          <p:nvPr/>
        </p:nvSpPr>
        <p:spPr>
          <a:xfrm>
            <a:off x="8525123" y="3730488"/>
            <a:ext cx="364435" cy="4280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448415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C11D51-CDFC-D796-37DE-B2FAD7912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0125"/>
            <a:ext cx="9144000" cy="48577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8A3DCF6-91AC-C372-225F-7BAEF93FD614}"/>
              </a:ext>
            </a:extLst>
          </p:cNvPr>
          <p:cNvSpPr/>
          <p:nvPr/>
        </p:nvSpPr>
        <p:spPr>
          <a:xfrm>
            <a:off x="920460" y="5203152"/>
            <a:ext cx="2746384" cy="1309446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아이디 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: a</a:t>
            </a: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비밀번호 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: a</a:t>
            </a:r>
            <a:endParaRPr lang="ko-KR" altLang="en-US" sz="16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7E7A5CC-759E-15B1-2DE5-F0C0344CD4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623AFB-4B56-38D8-9895-7D4D6B848A12}"/>
              </a:ext>
            </a:extLst>
          </p:cNvPr>
          <p:cNvSpPr txBox="1"/>
          <p:nvPr/>
        </p:nvSpPr>
        <p:spPr>
          <a:xfrm>
            <a:off x="729049" y="224298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기능</a:t>
            </a:r>
            <a:endParaRPr lang="ko-KR" altLang="en-US" dirty="0">
              <a:solidFill>
                <a:srgbClr val="BF2F58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523481-7A3E-F2C5-34E9-50BCD5B6CB51}"/>
              </a:ext>
            </a:extLst>
          </p:cNvPr>
          <p:cNvSpPr txBox="1"/>
          <p:nvPr/>
        </p:nvSpPr>
        <p:spPr>
          <a:xfrm>
            <a:off x="1060211" y="550141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482E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페이지</a:t>
            </a:r>
            <a:endParaRPr lang="en-US" altLang="ko-KR" sz="1200" dirty="0">
              <a:solidFill>
                <a:srgbClr val="482E5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4185852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62846E6-1557-B079-0B0B-A20F7B5A4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0125"/>
            <a:ext cx="9144000" cy="48577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7E7A5CC-759E-15B1-2DE5-F0C0344CD4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623AFB-4B56-38D8-9895-7D4D6B848A12}"/>
              </a:ext>
            </a:extLst>
          </p:cNvPr>
          <p:cNvSpPr txBox="1"/>
          <p:nvPr/>
        </p:nvSpPr>
        <p:spPr>
          <a:xfrm>
            <a:off x="729049" y="224298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기능</a:t>
            </a:r>
            <a:endParaRPr lang="ko-KR" altLang="en-US" dirty="0">
              <a:solidFill>
                <a:srgbClr val="BF2F58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523481-7A3E-F2C5-34E9-50BCD5B6CB51}"/>
              </a:ext>
            </a:extLst>
          </p:cNvPr>
          <p:cNvSpPr txBox="1"/>
          <p:nvPr/>
        </p:nvSpPr>
        <p:spPr>
          <a:xfrm>
            <a:off x="1060211" y="550141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482E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페이지</a:t>
            </a:r>
            <a:endParaRPr lang="en-US" altLang="ko-KR" sz="1200" dirty="0">
              <a:solidFill>
                <a:srgbClr val="482E5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566EB6D-82B4-4865-D5D8-1BC29BA63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73" y="5058781"/>
            <a:ext cx="7544853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044615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369AD31-F957-0CD9-D742-70BDCF890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0125"/>
            <a:ext cx="9144000" cy="48577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7ADD35C-D864-4566-90E6-A2CDC2D06515}"/>
              </a:ext>
            </a:extLst>
          </p:cNvPr>
          <p:cNvSpPr/>
          <p:nvPr/>
        </p:nvSpPr>
        <p:spPr>
          <a:xfrm>
            <a:off x="4238046" y="1709532"/>
            <a:ext cx="540689" cy="2464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0B18E7-2050-4FC9-C14C-36BB9139BE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EDCA46-2999-54F2-2687-B819A2A1CDE7}"/>
              </a:ext>
            </a:extLst>
          </p:cNvPr>
          <p:cNvSpPr txBox="1"/>
          <p:nvPr/>
        </p:nvSpPr>
        <p:spPr>
          <a:xfrm>
            <a:off x="729049" y="224298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기능</a:t>
            </a:r>
            <a:endParaRPr lang="ko-KR" altLang="en-US" dirty="0">
              <a:solidFill>
                <a:srgbClr val="BF2F58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CD6201-CF7A-C270-DD0D-77FF9416DE8E}"/>
              </a:ext>
            </a:extLst>
          </p:cNvPr>
          <p:cNvSpPr txBox="1"/>
          <p:nvPr/>
        </p:nvSpPr>
        <p:spPr>
          <a:xfrm>
            <a:off x="1060211" y="550141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482E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마이페이지</a:t>
            </a:r>
            <a:endParaRPr lang="en-US" altLang="ko-KR" sz="1200" dirty="0">
              <a:solidFill>
                <a:srgbClr val="482E5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B40D9F4-0FCF-B68A-7C01-5E2151658754}"/>
              </a:ext>
            </a:extLst>
          </p:cNvPr>
          <p:cNvCxnSpPr>
            <a:cxnSpLocks/>
          </p:cNvCxnSpPr>
          <p:nvPr/>
        </p:nvCxnSpPr>
        <p:spPr>
          <a:xfrm>
            <a:off x="4937760" y="1956021"/>
            <a:ext cx="4452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225612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8B3D2D9-1ACC-40D2-1C5A-E3F937551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0125"/>
            <a:ext cx="9144000" cy="48577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F18FB71-127E-B34B-EC7B-7C6553E04759}"/>
              </a:ext>
            </a:extLst>
          </p:cNvPr>
          <p:cNvSpPr/>
          <p:nvPr/>
        </p:nvSpPr>
        <p:spPr>
          <a:xfrm>
            <a:off x="5486402" y="3323647"/>
            <a:ext cx="333954" cy="10813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B8201A-FEA7-CFB9-E7A8-8F24029D16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F56D8E-BEF8-F267-93B3-81096814C4DE}"/>
              </a:ext>
            </a:extLst>
          </p:cNvPr>
          <p:cNvSpPr txBox="1"/>
          <p:nvPr/>
        </p:nvSpPr>
        <p:spPr>
          <a:xfrm>
            <a:off x="729049" y="224298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기능</a:t>
            </a:r>
            <a:endParaRPr lang="ko-KR" altLang="en-US" dirty="0">
              <a:solidFill>
                <a:srgbClr val="BF2F58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E92723-BBF3-6A5A-D6BD-9EA047E405C8}"/>
              </a:ext>
            </a:extLst>
          </p:cNvPr>
          <p:cNvSpPr txBox="1"/>
          <p:nvPr/>
        </p:nvSpPr>
        <p:spPr>
          <a:xfrm>
            <a:off x="1060211" y="550141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482E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마이페이지</a:t>
            </a:r>
            <a:endParaRPr lang="en-US" altLang="ko-KR" sz="1200" dirty="0">
              <a:solidFill>
                <a:srgbClr val="482E5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1186900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F88486-77F8-A0BC-A48A-14CF8F95D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0125"/>
            <a:ext cx="9144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628903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2242962" y="647816"/>
            <a:ext cx="2273277" cy="1038105"/>
            <a:chOff x="2916195" y="641197"/>
            <a:chExt cx="2273277" cy="1038105"/>
          </a:xfrm>
        </p:grpSpPr>
        <p:sp>
          <p:nvSpPr>
            <p:cNvPr id="4" name="TextBox 3"/>
            <p:cNvSpPr txBox="1"/>
            <p:nvPr/>
          </p:nvSpPr>
          <p:spPr>
            <a:xfrm>
              <a:off x="2916195" y="641197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rgbClr val="BF2F58"/>
                  </a:solidFill>
                  <a:latin typeface="LVDC Game Over 2" panose="00000400000000000000" pitchFamily="2" charset="0"/>
                </a:rPr>
                <a:t>1</a:t>
              </a:r>
              <a:endParaRPr lang="ko-KR" altLang="en-US" sz="3200" dirty="0">
                <a:solidFill>
                  <a:srgbClr val="BF2F58"/>
                </a:solidFill>
                <a:latin typeface="LVDC Game Over 2" panose="00000400000000000000" pitchFamily="2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212757" y="752446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rgbClr val="BF2F58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개요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219061" y="1094527"/>
              <a:ext cx="19704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482E5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선택</a:t>
              </a:r>
              <a:r>
                <a:rPr lang="en-US" altLang="ko-KR" sz="1600" dirty="0">
                  <a:solidFill>
                    <a:srgbClr val="482E5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600" dirty="0">
                  <a:solidFill>
                    <a:srgbClr val="482E5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배경</a:t>
              </a:r>
              <a:endParaRPr lang="en-US" altLang="ko-KR" sz="1600" dirty="0">
                <a:solidFill>
                  <a:srgbClr val="482E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600" dirty="0">
                  <a:solidFill>
                    <a:srgbClr val="482E5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세부 </a:t>
              </a:r>
              <a:r>
                <a:rPr lang="ko-KR" altLang="en-US" sz="1600" dirty="0" err="1">
                  <a:solidFill>
                    <a:srgbClr val="482E5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역활</a:t>
              </a:r>
              <a:endParaRPr lang="ko-KR" altLang="en-US" sz="1600" dirty="0">
                <a:solidFill>
                  <a:srgbClr val="482E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489" t="38980" r="-1433" b="-1173"/>
            <a:stretch/>
          </p:blipFill>
          <p:spPr>
            <a:xfrm rot="16200000">
              <a:off x="4267094" y="441438"/>
              <a:ext cx="355146" cy="991622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FE3B17C6-2F6A-43B2-966E-BB2E54F3133F}"/>
              </a:ext>
            </a:extLst>
          </p:cNvPr>
          <p:cNvGrpSpPr/>
          <p:nvPr/>
        </p:nvGrpSpPr>
        <p:grpSpPr>
          <a:xfrm>
            <a:off x="5568864" y="5067034"/>
            <a:ext cx="2024283" cy="1176779"/>
            <a:chOff x="2916195" y="641197"/>
            <a:chExt cx="2024283" cy="1176779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F7D9151-E2C2-497F-8F09-7C6D7007A35F}"/>
                </a:ext>
              </a:extLst>
            </p:cNvPr>
            <p:cNvSpPr txBox="1"/>
            <p:nvPr/>
          </p:nvSpPr>
          <p:spPr>
            <a:xfrm>
              <a:off x="2916195" y="641197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rgbClr val="BF2F58"/>
                  </a:solidFill>
                  <a:latin typeface="LVDC Game Over 2" panose="00000400000000000000" pitchFamily="2" charset="0"/>
                </a:rPr>
                <a:t>4</a:t>
              </a:r>
              <a:endParaRPr lang="ko-KR" altLang="en-US" sz="3200" dirty="0">
                <a:solidFill>
                  <a:srgbClr val="BF2F58"/>
                </a:solidFill>
                <a:latin typeface="LVDC Game Over 2" panose="00000400000000000000" pitchFamily="2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4E38731-A986-4FAC-8C0E-5F5DCE92E7D1}"/>
                </a:ext>
              </a:extLst>
            </p:cNvPr>
            <p:cNvSpPr txBox="1"/>
            <p:nvPr/>
          </p:nvSpPr>
          <p:spPr>
            <a:xfrm>
              <a:off x="3212757" y="752446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rgbClr val="BF2F58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마무리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D5A741B-F4A0-442B-BA49-419B1157E8D9}"/>
                </a:ext>
              </a:extLst>
            </p:cNvPr>
            <p:cNvSpPr txBox="1"/>
            <p:nvPr/>
          </p:nvSpPr>
          <p:spPr>
            <a:xfrm>
              <a:off x="3225180" y="1233201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482E5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세부일정</a:t>
              </a:r>
              <a:endParaRPr lang="en-US" altLang="ko-KR" sz="1600" dirty="0">
                <a:solidFill>
                  <a:srgbClr val="482E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600" dirty="0">
                  <a:solidFill>
                    <a:srgbClr val="482E5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부족한점</a:t>
              </a:r>
            </a:p>
          </p:txBody>
        </p:sp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49941ACD-DEC3-4AA8-A66A-6D6CB6FDE2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489" t="38980" r="-1433" b="-1173"/>
            <a:stretch/>
          </p:blipFill>
          <p:spPr>
            <a:xfrm rot="16200000">
              <a:off x="4267094" y="441438"/>
              <a:ext cx="355146" cy="991622"/>
            </a:xfrm>
            <a:prstGeom prst="rect">
              <a:avLst/>
            </a:prstGeom>
          </p:spPr>
        </p:pic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0845822-D377-4DD0-87BB-588AE6B8930E}"/>
              </a:ext>
            </a:extLst>
          </p:cNvPr>
          <p:cNvGrpSpPr/>
          <p:nvPr/>
        </p:nvGrpSpPr>
        <p:grpSpPr>
          <a:xfrm>
            <a:off x="4537443" y="3496986"/>
            <a:ext cx="2024283" cy="912204"/>
            <a:chOff x="2916195" y="641197"/>
            <a:chExt cx="2024283" cy="912204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7651EF2-80FC-4A99-A25B-09CAF03E99C8}"/>
                </a:ext>
              </a:extLst>
            </p:cNvPr>
            <p:cNvSpPr txBox="1"/>
            <p:nvPr/>
          </p:nvSpPr>
          <p:spPr>
            <a:xfrm>
              <a:off x="2916195" y="641197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rgbClr val="BF2F58"/>
                  </a:solidFill>
                  <a:latin typeface="LVDC Game Over 2" panose="00000400000000000000" pitchFamily="2" charset="0"/>
                </a:rPr>
                <a:t>3</a:t>
              </a:r>
              <a:endParaRPr lang="ko-KR" altLang="en-US" sz="3200" dirty="0">
                <a:solidFill>
                  <a:srgbClr val="BF2F58"/>
                </a:solidFill>
                <a:latin typeface="LVDC Game Over 2" panose="00000400000000000000" pitchFamily="2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377C48B-A89D-4E77-B1F4-1AEDDC3A7C16}"/>
                </a:ext>
              </a:extLst>
            </p:cNvPr>
            <p:cNvSpPr txBox="1"/>
            <p:nvPr/>
          </p:nvSpPr>
          <p:spPr>
            <a:xfrm>
              <a:off x="3212757" y="752446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rgbClr val="BF2F58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기능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FA46ABC-E1E6-4B96-9D04-9C367074FAD9}"/>
                </a:ext>
              </a:extLst>
            </p:cNvPr>
            <p:cNvSpPr txBox="1"/>
            <p:nvPr/>
          </p:nvSpPr>
          <p:spPr>
            <a:xfrm>
              <a:off x="3219061" y="1214847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482E5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시연</a:t>
              </a:r>
            </a:p>
          </p:txBody>
        </p:sp>
        <p:pic>
          <p:nvPicPr>
            <p:cNvPr id="120" name="그림 119">
              <a:extLst>
                <a:ext uri="{FF2B5EF4-FFF2-40B4-BE49-F238E27FC236}">
                  <a16:creationId xmlns:a16="http://schemas.microsoft.com/office/drawing/2014/main" id="{07467829-05F3-4D1B-8AC6-17395D34DF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489" t="38980" r="-1433" b="-1173"/>
            <a:stretch/>
          </p:blipFill>
          <p:spPr>
            <a:xfrm rot="16200000">
              <a:off x="4267094" y="441438"/>
              <a:ext cx="355146" cy="991622"/>
            </a:xfrm>
            <a:prstGeom prst="rect">
              <a:avLst/>
            </a:prstGeom>
          </p:spPr>
        </p:pic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39323336-FE7E-49F7-8D97-DB5DF3038545}"/>
              </a:ext>
            </a:extLst>
          </p:cNvPr>
          <p:cNvGrpSpPr/>
          <p:nvPr/>
        </p:nvGrpSpPr>
        <p:grpSpPr>
          <a:xfrm>
            <a:off x="3352076" y="1901903"/>
            <a:ext cx="2024283" cy="1404647"/>
            <a:chOff x="2916195" y="641197"/>
            <a:chExt cx="2024283" cy="1404647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5B5131F-643C-4617-82C8-40C5816118EC}"/>
                </a:ext>
              </a:extLst>
            </p:cNvPr>
            <p:cNvSpPr txBox="1"/>
            <p:nvPr/>
          </p:nvSpPr>
          <p:spPr>
            <a:xfrm>
              <a:off x="2916195" y="641197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rgbClr val="BF2F58"/>
                  </a:solidFill>
                  <a:latin typeface="LVDC Game Over 2" panose="00000400000000000000" pitchFamily="2" charset="0"/>
                </a:rPr>
                <a:t>2</a:t>
              </a:r>
              <a:endParaRPr lang="ko-KR" altLang="en-US" sz="3200" dirty="0">
                <a:solidFill>
                  <a:srgbClr val="BF2F58"/>
                </a:solidFill>
                <a:latin typeface="LVDC Game Over 2" panose="00000400000000000000" pitchFamily="2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51F533E-6D4F-4202-854B-B73FAA0E3DE6}"/>
                </a:ext>
              </a:extLst>
            </p:cNvPr>
            <p:cNvSpPr txBox="1"/>
            <p:nvPr/>
          </p:nvSpPr>
          <p:spPr>
            <a:xfrm>
              <a:off x="3212757" y="752446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rgbClr val="BF2F58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구조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A896968-8B26-45E2-925B-1A8957B6DFF7}"/>
                </a:ext>
              </a:extLst>
            </p:cNvPr>
            <p:cNvSpPr txBox="1"/>
            <p:nvPr/>
          </p:nvSpPr>
          <p:spPr>
            <a:xfrm>
              <a:off x="3219061" y="1214847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482E5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</a:t>
              </a:r>
              <a:endParaRPr lang="en-US" altLang="ko-KR" sz="1600" dirty="0">
                <a:solidFill>
                  <a:srgbClr val="482E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600" dirty="0">
                  <a:solidFill>
                    <a:srgbClr val="482E5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게임의 종류</a:t>
              </a:r>
              <a:endParaRPr lang="en-US" altLang="ko-KR" sz="1600" dirty="0">
                <a:solidFill>
                  <a:srgbClr val="482E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600" dirty="0">
                  <a:solidFill>
                    <a:srgbClr val="482E5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 기술</a:t>
              </a:r>
              <a:endParaRPr lang="en-US" altLang="ko-KR" sz="1600" dirty="0">
                <a:solidFill>
                  <a:srgbClr val="482E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26385DFD-B3AA-4DBE-B4AD-D608F78D94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489" t="38980" r="-1433" b="-1173"/>
            <a:stretch/>
          </p:blipFill>
          <p:spPr>
            <a:xfrm rot="16200000">
              <a:off x="4267094" y="441438"/>
              <a:ext cx="355146" cy="991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1303752"/>
      </p:ext>
    </p:extLst>
  </p:cSld>
  <p:clrMapOvr>
    <a:masterClrMapping/>
  </p:clrMapOvr>
  <p:transition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16B330-E34D-A699-A861-814E007FC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0125"/>
            <a:ext cx="9144000" cy="48577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0F7AEAF-46AD-B7BD-4832-A79EF160E8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40CAA0-F819-B4DC-BF47-174EBF2A347B}"/>
              </a:ext>
            </a:extLst>
          </p:cNvPr>
          <p:cNvSpPr txBox="1"/>
          <p:nvPr/>
        </p:nvSpPr>
        <p:spPr>
          <a:xfrm>
            <a:off x="729049" y="224298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기능</a:t>
            </a:r>
            <a:endParaRPr lang="ko-KR" altLang="en-US" dirty="0">
              <a:solidFill>
                <a:srgbClr val="BF2F58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8DF3CC-5A8A-D982-44D1-E08CD1B3B8EB}"/>
              </a:ext>
            </a:extLst>
          </p:cNvPr>
          <p:cNvSpPr txBox="1"/>
          <p:nvPr/>
        </p:nvSpPr>
        <p:spPr>
          <a:xfrm>
            <a:off x="1060211" y="550141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482E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 페이지</a:t>
            </a:r>
            <a:endParaRPr lang="en-US" altLang="ko-KR" sz="1200" dirty="0">
              <a:solidFill>
                <a:srgbClr val="482E5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8099062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D343563-6B56-9B70-908B-4178F7CD1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0125"/>
            <a:ext cx="9144000" cy="48577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B279D4D-59C6-6754-DDD4-816EA2D3F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105" y="5134998"/>
            <a:ext cx="7401958" cy="5239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7DA3B0B-2269-22F6-6B05-89C6E97BC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211" y="6030860"/>
            <a:ext cx="7325747" cy="6477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DE442D5-4EFA-8C12-32CB-5F45287348B2}"/>
              </a:ext>
            </a:extLst>
          </p:cNvPr>
          <p:cNvSpPr/>
          <p:nvPr/>
        </p:nvSpPr>
        <p:spPr>
          <a:xfrm>
            <a:off x="3673502" y="3077158"/>
            <a:ext cx="1773142" cy="3021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533695-BFC6-9FC8-43C3-13C99176364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B4597D-5E75-F24E-BA59-A7E6C2D44ACC}"/>
              </a:ext>
            </a:extLst>
          </p:cNvPr>
          <p:cNvSpPr txBox="1"/>
          <p:nvPr/>
        </p:nvSpPr>
        <p:spPr>
          <a:xfrm>
            <a:off x="729049" y="224298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기능</a:t>
            </a:r>
            <a:endParaRPr lang="ko-KR" altLang="en-US" dirty="0">
              <a:solidFill>
                <a:srgbClr val="BF2F58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9882C-2EF2-211E-0BC6-4B6DDDC375D3}"/>
              </a:ext>
            </a:extLst>
          </p:cNvPr>
          <p:cNvSpPr txBox="1"/>
          <p:nvPr/>
        </p:nvSpPr>
        <p:spPr>
          <a:xfrm>
            <a:off x="1060211" y="550141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482E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 페이지</a:t>
            </a:r>
            <a:endParaRPr lang="en-US" altLang="ko-KR" sz="1200" dirty="0">
              <a:solidFill>
                <a:srgbClr val="482E5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7D96F8A-4369-4255-7F07-E0CB5F1BE977}"/>
              </a:ext>
            </a:extLst>
          </p:cNvPr>
          <p:cNvSpPr/>
          <p:nvPr/>
        </p:nvSpPr>
        <p:spPr>
          <a:xfrm>
            <a:off x="2267690" y="5037212"/>
            <a:ext cx="1156645" cy="17554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541150"/>
      </p:ext>
    </p:extLst>
  </p:cSld>
  <p:clrMapOvr>
    <a:masterClrMapping/>
  </p:clrMapOvr>
  <p:transition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D9952F7-D148-12DB-F512-F0EBA31065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E7736C-BEFB-9B46-6CD7-5136E3EF92E9}"/>
              </a:ext>
            </a:extLst>
          </p:cNvPr>
          <p:cNvSpPr txBox="1"/>
          <p:nvPr/>
        </p:nvSpPr>
        <p:spPr>
          <a:xfrm>
            <a:off x="729049" y="224298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기능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880E6-3D27-4EB0-0819-B6AD16C72146}"/>
              </a:ext>
            </a:extLst>
          </p:cNvPr>
          <p:cNvSpPr txBox="1"/>
          <p:nvPr/>
        </p:nvSpPr>
        <p:spPr>
          <a:xfrm>
            <a:off x="1060211" y="550141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482E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플레이 방법</a:t>
            </a:r>
            <a:endParaRPr lang="en-US" altLang="ko-KR" sz="1200" dirty="0">
              <a:solidFill>
                <a:srgbClr val="482E5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0A9D05-A74D-4232-536C-7FDC0817DAA6}"/>
              </a:ext>
            </a:extLst>
          </p:cNvPr>
          <p:cNvSpPr/>
          <p:nvPr/>
        </p:nvSpPr>
        <p:spPr>
          <a:xfrm>
            <a:off x="3948613" y="1645964"/>
            <a:ext cx="3756201" cy="4031267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라이어 게임 룰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크게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</a:rPr>
              <a:t>라이어와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 일반사람으로 나뉘며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일반 사람에게는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</a:rPr>
              <a:t>제시어를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+mn-ea"/>
              </a:rPr>
              <a:t>라이어에게는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 자신이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</a:rPr>
              <a:t>라이어인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 정보를 줍니다 그래서 일반사람들은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</a:rPr>
              <a:t>라이어가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그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</a:rPr>
              <a:t>제시어를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 모르게 거짓말을 하면서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</a:rPr>
              <a:t>제시어에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 관한 설명을 해줍니다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자신의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</a:rPr>
              <a:t>제시어에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 대한 설명이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</a:rPr>
              <a:t>오간뒤에는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누가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</a:rPr>
              <a:t>라이어인지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 투표를 하게 됩니다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.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3DA0EE5-E9F6-E618-90A3-3A09F3F5A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535" y="1903545"/>
            <a:ext cx="2412570" cy="327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172910"/>
      </p:ext>
    </p:extLst>
  </p:cSld>
  <p:clrMapOvr>
    <a:masterClrMapping/>
  </p:clrMapOvr>
  <p:transition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D9952F7-D148-12DB-F512-F0EBA31065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E7736C-BEFB-9B46-6CD7-5136E3EF92E9}"/>
              </a:ext>
            </a:extLst>
          </p:cNvPr>
          <p:cNvSpPr txBox="1"/>
          <p:nvPr/>
        </p:nvSpPr>
        <p:spPr>
          <a:xfrm>
            <a:off x="729049" y="224298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기능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880E6-3D27-4EB0-0819-B6AD16C72146}"/>
              </a:ext>
            </a:extLst>
          </p:cNvPr>
          <p:cNvSpPr txBox="1"/>
          <p:nvPr/>
        </p:nvSpPr>
        <p:spPr>
          <a:xfrm>
            <a:off x="1060211" y="550141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rgbClr val="482E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라이어게임</a:t>
            </a:r>
            <a:endParaRPr lang="en-US" altLang="ko-KR" sz="1200" dirty="0">
              <a:solidFill>
                <a:srgbClr val="482E5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5A6C55-55BA-BC23-2B82-7062BA92F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47" y="1152983"/>
            <a:ext cx="8301162" cy="440999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17D49A7-C94D-773E-3A42-E3C78B0E88B6}"/>
              </a:ext>
            </a:extLst>
          </p:cNvPr>
          <p:cNvSpPr/>
          <p:nvPr/>
        </p:nvSpPr>
        <p:spPr>
          <a:xfrm>
            <a:off x="318051" y="2091192"/>
            <a:ext cx="773964" cy="2385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EBE0E00-5910-45FE-6007-D9C8A891092D}"/>
              </a:ext>
            </a:extLst>
          </p:cNvPr>
          <p:cNvSpPr/>
          <p:nvPr/>
        </p:nvSpPr>
        <p:spPr>
          <a:xfrm>
            <a:off x="7680960" y="2433099"/>
            <a:ext cx="385674" cy="160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6B1105B-EBDC-4DEC-E338-97980EE83D60}"/>
              </a:ext>
            </a:extLst>
          </p:cNvPr>
          <p:cNvCxnSpPr>
            <a:cxnSpLocks/>
          </p:cNvCxnSpPr>
          <p:nvPr/>
        </p:nvCxnSpPr>
        <p:spPr>
          <a:xfrm>
            <a:off x="413467" y="3872283"/>
            <a:ext cx="80308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ADACFA-3768-AA84-11E4-4A8D77304CBB}"/>
              </a:ext>
            </a:extLst>
          </p:cNvPr>
          <p:cNvSpPr/>
          <p:nvPr/>
        </p:nvSpPr>
        <p:spPr>
          <a:xfrm>
            <a:off x="2014318" y="4269718"/>
            <a:ext cx="5777960" cy="1717438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4 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</a:rPr>
              <a:t>gogo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인원수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1</a:t>
            </a:r>
          </a:p>
          <a:p>
            <a:pPr algn="ctr"/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앞에서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</a:rPr>
              <a:t>부터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4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번째 방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/ 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</a:rPr>
              <a:t>방제목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/ 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방의 인원수</a:t>
            </a: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21BE46B1-C66A-862D-1529-95C6785D925D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29049" y="3872283"/>
            <a:ext cx="1285269" cy="1256154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337432"/>
      </p:ext>
    </p:extLst>
  </p:cSld>
  <p:clrMapOvr>
    <a:masterClrMapping/>
  </p:clrMapOvr>
  <p:transition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0BE21E7-7859-51AD-4D20-D9A624361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0125"/>
            <a:ext cx="9144000" cy="485775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D9952F7-D148-12DB-F512-F0EBA31065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E7736C-BEFB-9B46-6CD7-5136E3EF92E9}"/>
              </a:ext>
            </a:extLst>
          </p:cNvPr>
          <p:cNvSpPr txBox="1"/>
          <p:nvPr/>
        </p:nvSpPr>
        <p:spPr>
          <a:xfrm>
            <a:off x="729049" y="224298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기능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880E6-3D27-4EB0-0819-B6AD16C72146}"/>
              </a:ext>
            </a:extLst>
          </p:cNvPr>
          <p:cNvSpPr txBox="1"/>
          <p:nvPr/>
        </p:nvSpPr>
        <p:spPr>
          <a:xfrm>
            <a:off x="1060211" y="550141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rgbClr val="482E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라이어게임</a:t>
            </a:r>
            <a:endParaRPr lang="en-US" altLang="ko-KR" sz="1200" dirty="0">
              <a:solidFill>
                <a:srgbClr val="482E5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4974F9-BD67-6DE3-647D-A9AC2BBEB0CA}"/>
              </a:ext>
            </a:extLst>
          </p:cNvPr>
          <p:cNvSpPr/>
          <p:nvPr/>
        </p:nvSpPr>
        <p:spPr>
          <a:xfrm>
            <a:off x="1926853" y="3621498"/>
            <a:ext cx="5777960" cy="1717438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방 제목과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자신의 닉네임을 입력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닉네임은 반드시 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E6E6E6"/>
                </a:highlight>
                <a:latin typeface="+mn-ea"/>
              </a:rPr>
              <a:t>영어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로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)</a:t>
            </a:r>
          </a:p>
          <a:p>
            <a:pPr algn="ctr"/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아래는 처음화면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</a:rPr>
              <a:t>변경점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algn="ctr"/>
            <a:endParaRPr lang="ko-KR" altLang="en-US" sz="16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51C5440-EFF8-9909-C36C-5E8320E9D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951" y="6053134"/>
            <a:ext cx="9144000" cy="45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86145"/>
      </p:ext>
    </p:extLst>
  </p:cSld>
  <p:clrMapOvr>
    <a:masterClrMapping/>
  </p:clrMapOvr>
  <p:transition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8B209D3-1205-8750-DC8C-62D69B414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0125"/>
            <a:ext cx="9144000" cy="485775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D9952F7-D148-12DB-F512-F0EBA31065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E7736C-BEFB-9B46-6CD7-5136E3EF92E9}"/>
              </a:ext>
            </a:extLst>
          </p:cNvPr>
          <p:cNvSpPr txBox="1"/>
          <p:nvPr/>
        </p:nvSpPr>
        <p:spPr>
          <a:xfrm>
            <a:off x="729049" y="224298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기능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880E6-3D27-4EB0-0819-B6AD16C72146}"/>
              </a:ext>
            </a:extLst>
          </p:cNvPr>
          <p:cNvSpPr txBox="1"/>
          <p:nvPr/>
        </p:nvSpPr>
        <p:spPr>
          <a:xfrm>
            <a:off x="1060211" y="550141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rgbClr val="482E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라이어게임</a:t>
            </a:r>
            <a:endParaRPr lang="en-US" altLang="ko-KR" sz="1200" dirty="0">
              <a:solidFill>
                <a:srgbClr val="482E5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7D49A7-C94D-773E-3A42-E3C78B0E88B6}"/>
              </a:ext>
            </a:extLst>
          </p:cNvPr>
          <p:cNvSpPr/>
          <p:nvPr/>
        </p:nvSpPr>
        <p:spPr>
          <a:xfrm>
            <a:off x="3713259" y="2441050"/>
            <a:ext cx="1693628" cy="987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348D03-0620-F3E7-9C7A-27C7B8742CDE}"/>
              </a:ext>
            </a:extLst>
          </p:cNvPr>
          <p:cNvSpPr/>
          <p:nvPr/>
        </p:nvSpPr>
        <p:spPr>
          <a:xfrm>
            <a:off x="4326835" y="4679755"/>
            <a:ext cx="499608" cy="2140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EB3B0D-4C59-6671-6386-3643BB76B344}"/>
              </a:ext>
            </a:extLst>
          </p:cNvPr>
          <p:cNvSpPr/>
          <p:nvPr/>
        </p:nvSpPr>
        <p:spPr>
          <a:xfrm>
            <a:off x="5406887" y="3986439"/>
            <a:ext cx="3686768" cy="176697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현재 방 정보가 한번에 나오며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만약 사람이 들어왔다면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</a:rPr>
              <a:t>새로고침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 시 플레이어 목록에서 확인가능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그리고 방장에게만 시작하기 버튼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이 보이며 사용가능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algn="ctr"/>
            <a:endParaRPr lang="ko-KR" altLang="en-US" sz="16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33734090"/>
      </p:ext>
    </p:extLst>
  </p:cSld>
  <p:clrMapOvr>
    <a:masterClrMapping/>
  </p:clrMapOvr>
  <p:transition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75E5B44-FFD8-FBFA-B91F-7F452FBBC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0125"/>
            <a:ext cx="9144000" cy="485775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D9952F7-D148-12DB-F512-F0EBA31065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E7736C-BEFB-9B46-6CD7-5136E3EF92E9}"/>
              </a:ext>
            </a:extLst>
          </p:cNvPr>
          <p:cNvSpPr txBox="1"/>
          <p:nvPr/>
        </p:nvSpPr>
        <p:spPr>
          <a:xfrm>
            <a:off x="729049" y="224298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기능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880E6-3D27-4EB0-0819-B6AD16C72146}"/>
              </a:ext>
            </a:extLst>
          </p:cNvPr>
          <p:cNvSpPr txBox="1"/>
          <p:nvPr/>
        </p:nvSpPr>
        <p:spPr>
          <a:xfrm>
            <a:off x="1060211" y="550141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rgbClr val="482E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라이어게임</a:t>
            </a:r>
            <a:endParaRPr lang="en-US" altLang="ko-KR" sz="1200" dirty="0">
              <a:solidFill>
                <a:srgbClr val="482E5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EB3B0D-4C59-6671-6386-3643BB76B344}"/>
              </a:ext>
            </a:extLst>
          </p:cNvPr>
          <p:cNvSpPr/>
          <p:nvPr/>
        </p:nvSpPr>
        <p:spPr>
          <a:xfrm>
            <a:off x="2242267" y="3568353"/>
            <a:ext cx="5208104" cy="2021414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위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</a:rPr>
              <a:t>처럼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 게임시작 페이지로 넘어가면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자동으로 방안에 있는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</a:rPr>
              <a:t>사람중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 랜덤으로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한사람을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</a:rPr>
              <a:t>라이어로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 지정하고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라이어는 위처럼 뜨고 일반시민은 아래처럼 제시어가 뜬다 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시간은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</a:rPr>
              <a:t>확인차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5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초로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</a:rPr>
              <a:t>맞춰놓았습니다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)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D9832BB-11D5-3936-A4A1-A0B1550B0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689" y="5589767"/>
            <a:ext cx="4247044" cy="113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75852"/>
      </p:ext>
    </p:extLst>
  </p:cSld>
  <p:clrMapOvr>
    <a:masterClrMapping/>
  </p:clrMapOvr>
  <p:transition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D9952F7-D148-12DB-F512-F0EBA31065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E7736C-BEFB-9B46-6CD7-5136E3EF92E9}"/>
              </a:ext>
            </a:extLst>
          </p:cNvPr>
          <p:cNvSpPr txBox="1"/>
          <p:nvPr/>
        </p:nvSpPr>
        <p:spPr>
          <a:xfrm>
            <a:off x="729049" y="224298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기능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880E6-3D27-4EB0-0819-B6AD16C72146}"/>
              </a:ext>
            </a:extLst>
          </p:cNvPr>
          <p:cNvSpPr txBox="1"/>
          <p:nvPr/>
        </p:nvSpPr>
        <p:spPr>
          <a:xfrm>
            <a:off x="1060211" y="550141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rgbClr val="482E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라이어게임</a:t>
            </a:r>
            <a:endParaRPr lang="en-US" altLang="ko-KR" sz="1200" dirty="0">
              <a:solidFill>
                <a:srgbClr val="482E5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D4A62C-D599-B4FC-A5E5-F5BB3CEE0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0169"/>
            <a:ext cx="6202017" cy="329482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D45D188-8669-2022-D58D-82A694BFA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041" y="2516836"/>
            <a:ext cx="5847951" cy="310672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87EDE1F-A0E6-97E4-38DB-B9ACBAF78FDF}"/>
              </a:ext>
            </a:extLst>
          </p:cNvPr>
          <p:cNvSpPr/>
          <p:nvPr/>
        </p:nvSpPr>
        <p:spPr>
          <a:xfrm>
            <a:off x="471988" y="3552162"/>
            <a:ext cx="3320784" cy="2689624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오른쪽 초록색 확인 버튼을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클릭하게 되면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그 사람이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</a:rPr>
              <a:t>라이어인지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 아님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일반시민인지 나오게 되고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나가기 버튼을 누르게 되면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원래 게임 목록창으로 넘어가게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AF376A-51EB-495B-BAE2-9231920687AE}"/>
              </a:ext>
            </a:extLst>
          </p:cNvPr>
          <p:cNvSpPr/>
          <p:nvPr/>
        </p:nvSpPr>
        <p:spPr>
          <a:xfrm>
            <a:off x="8142136" y="3363402"/>
            <a:ext cx="437322" cy="795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316794"/>
      </p:ext>
    </p:extLst>
  </p:cSld>
  <p:clrMapOvr>
    <a:masterClrMapping/>
  </p:clrMapOvr>
  <p:transition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D9952F7-D148-12DB-F512-F0EBA31065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E7736C-BEFB-9B46-6CD7-5136E3EF92E9}"/>
              </a:ext>
            </a:extLst>
          </p:cNvPr>
          <p:cNvSpPr txBox="1"/>
          <p:nvPr/>
        </p:nvSpPr>
        <p:spPr>
          <a:xfrm>
            <a:off x="729049" y="224298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기능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880E6-3D27-4EB0-0819-B6AD16C72146}"/>
              </a:ext>
            </a:extLst>
          </p:cNvPr>
          <p:cNvSpPr txBox="1"/>
          <p:nvPr/>
        </p:nvSpPr>
        <p:spPr>
          <a:xfrm>
            <a:off x="1060211" y="550141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482E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플레이 방법</a:t>
            </a:r>
            <a:endParaRPr lang="en-US" altLang="ko-KR" sz="1200" dirty="0">
              <a:solidFill>
                <a:srgbClr val="482E5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0A9D05-A74D-4232-536C-7FDC0817DAA6}"/>
              </a:ext>
            </a:extLst>
          </p:cNvPr>
          <p:cNvSpPr/>
          <p:nvPr/>
        </p:nvSpPr>
        <p:spPr>
          <a:xfrm>
            <a:off x="3948613" y="1645964"/>
            <a:ext cx="3756201" cy="4031267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파이브 카드 드로우 룰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개인용으로 만들어 낸 게임이며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5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장의 카드를 확인해서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1~5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번 교체를 하여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자신의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5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장의 카드를 가장 높게 만들면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점수를 얻는다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교체비용은 점수로 한다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족보는 포커를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</a:rPr>
              <a:t>따라감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BAC737-5A1F-3F7F-F90E-4F14EDE6F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871" y="2022814"/>
            <a:ext cx="2355930" cy="327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99012"/>
      </p:ext>
    </p:extLst>
  </p:cSld>
  <p:clrMapOvr>
    <a:masterClrMapping/>
  </p:clrMapOvr>
  <p:transition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D9952F7-D148-12DB-F512-F0EBA31065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E7736C-BEFB-9B46-6CD7-5136E3EF92E9}"/>
              </a:ext>
            </a:extLst>
          </p:cNvPr>
          <p:cNvSpPr txBox="1"/>
          <p:nvPr/>
        </p:nvSpPr>
        <p:spPr>
          <a:xfrm>
            <a:off x="729049" y="224298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기능</a:t>
            </a:r>
            <a:endParaRPr lang="ko-KR" altLang="en-US" dirty="0">
              <a:solidFill>
                <a:srgbClr val="BF2F58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880E6-3D27-4EB0-0819-B6AD16C72146}"/>
              </a:ext>
            </a:extLst>
          </p:cNvPr>
          <p:cNvSpPr txBox="1"/>
          <p:nvPr/>
        </p:nvSpPr>
        <p:spPr>
          <a:xfrm>
            <a:off x="1060211" y="550141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482E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파이브 카드 드로우</a:t>
            </a:r>
            <a:endParaRPr lang="en-US" altLang="ko-KR" sz="1200" dirty="0">
              <a:solidFill>
                <a:srgbClr val="482E5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2FFED22-D296-0341-726B-3F9E7DFBC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0125"/>
            <a:ext cx="9144000" cy="485775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BB6D38-CCAA-CF2A-2EC2-07A010210DB1}"/>
              </a:ext>
            </a:extLst>
          </p:cNvPr>
          <p:cNvSpPr/>
          <p:nvPr/>
        </p:nvSpPr>
        <p:spPr>
          <a:xfrm>
            <a:off x="3427011" y="5126426"/>
            <a:ext cx="5224006" cy="118369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카드를 선택하면 위처럼 노란색으로 변하고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교체를 하면 그 카드가 교환이 된다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algn="ctr"/>
            <a:endParaRPr lang="ko-KR" altLang="en-US" sz="16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16F25FC-320F-EC64-5C18-7DCE534B35B8}"/>
              </a:ext>
            </a:extLst>
          </p:cNvPr>
          <p:cNvCxnSpPr/>
          <p:nvPr/>
        </p:nvCxnSpPr>
        <p:spPr>
          <a:xfrm>
            <a:off x="985962" y="4770783"/>
            <a:ext cx="305330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312008B-23B6-F8C5-3436-C14423300BCD}"/>
              </a:ext>
            </a:extLst>
          </p:cNvPr>
          <p:cNvCxnSpPr/>
          <p:nvPr/>
        </p:nvCxnSpPr>
        <p:spPr>
          <a:xfrm>
            <a:off x="2464904" y="4770783"/>
            <a:ext cx="914400" cy="914400"/>
          </a:xfrm>
          <a:prstGeom prst="bentConnector3">
            <a:avLst>
              <a:gd name="adj1" fmla="val -130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0AB82E8-2785-C239-DF3D-782136389B70}"/>
              </a:ext>
            </a:extLst>
          </p:cNvPr>
          <p:cNvSpPr/>
          <p:nvPr/>
        </p:nvSpPr>
        <p:spPr>
          <a:xfrm>
            <a:off x="2266436" y="2047462"/>
            <a:ext cx="1025402" cy="4850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78942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5B1DAF7-8DE4-F6FE-AF3C-74F4DB3ED2BD}"/>
              </a:ext>
            </a:extLst>
          </p:cNvPr>
          <p:cNvSpPr/>
          <p:nvPr/>
        </p:nvSpPr>
        <p:spPr>
          <a:xfrm>
            <a:off x="287285" y="1172054"/>
            <a:ext cx="8205536" cy="4513891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n-ea"/>
              </a:rPr>
              <a:t>1. </a:t>
            </a:r>
            <a:r>
              <a:rPr lang="ko-KR" altLang="en-US" sz="3200" dirty="0">
                <a:latin typeface="+mn-ea"/>
              </a:rPr>
              <a:t>프로젝트 선택 배경 및</a:t>
            </a:r>
            <a:endParaRPr lang="en-US" altLang="ko-KR" sz="3200" dirty="0">
              <a:latin typeface="+mn-ea"/>
            </a:endParaRPr>
          </a:p>
          <a:p>
            <a:pPr algn="ctr"/>
            <a:r>
              <a:rPr lang="ko-KR" altLang="en-US" sz="3200" dirty="0">
                <a:latin typeface="+mn-ea"/>
              </a:rPr>
              <a:t>세부 </a:t>
            </a:r>
            <a:r>
              <a:rPr lang="ko-KR" altLang="en-US" sz="3200" dirty="0" err="1">
                <a:latin typeface="+mn-ea"/>
              </a:rPr>
              <a:t>역활</a:t>
            </a:r>
            <a:r>
              <a:rPr lang="ko-KR" altLang="en-US" sz="3200" dirty="0">
                <a:latin typeface="+mn-ea"/>
              </a:rPr>
              <a:t> 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1237950532"/>
      </p:ext>
    </p:extLst>
  </p:cSld>
  <p:clrMapOvr>
    <a:masterClrMapping/>
  </p:clrMapOvr>
  <p:transition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5A1935E-9289-8A26-6690-710A60F84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0125"/>
            <a:ext cx="9144000" cy="485775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D9952F7-D148-12DB-F512-F0EBA31065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E7736C-BEFB-9B46-6CD7-5136E3EF92E9}"/>
              </a:ext>
            </a:extLst>
          </p:cNvPr>
          <p:cNvSpPr txBox="1"/>
          <p:nvPr/>
        </p:nvSpPr>
        <p:spPr>
          <a:xfrm>
            <a:off x="729049" y="224298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기능</a:t>
            </a:r>
            <a:endParaRPr lang="ko-KR" altLang="en-US" dirty="0">
              <a:solidFill>
                <a:srgbClr val="BF2F58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880E6-3D27-4EB0-0819-B6AD16C72146}"/>
              </a:ext>
            </a:extLst>
          </p:cNvPr>
          <p:cNvSpPr txBox="1"/>
          <p:nvPr/>
        </p:nvSpPr>
        <p:spPr>
          <a:xfrm>
            <a:off x="1060211" y="550141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482E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파이브 카드 드로우</a:t>
            </a:r>
            <a:endParaRPr lang="en-US" altLang="ko-KR" sz="1200" dirty="0">
              <a:solidFill>
                <a:srgbClr val="482E5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BB6D38-CCAA-CF2A-2EC2-07A010210DB1}"/>
              </a:ext>
            </a:extLst>
          </p:cNvPr>
          <p:cNvSpPr/>
          <p:nvPr/>
        </p:nvSpPr>
        <p:spPr>
          <a:xfrm>
            <a:off x="3427011" y="5126426"/>
            <a:ext cx="5224006" cy="118369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이처럼 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2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카드가 변하게 되며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자신의 패의 점수를 확인하고 점수가 높은 패가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걸렸다 싶으면 확인을 누르고 점수를 받는 게임이다  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16F25FC-320F-EC64-5C18-7DCE534B35B8}"/>
              </a:ext>
            </a:extLst>
          </p:cNvPr>
          <p:cNvCxnSpPr/>
          <p:nvPr/>
        </p:nvCxnSpPr>
        <p:spPr>
          <a:xfrm>
            <a:off x="985962" y="4770783"/>
            <a:ext cx="305330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312008B-23B6-F8C5-3436-C14423300BCD}"/>
              </a:ext>
            </a:extLst>
          </p:cNvPr>
          <p:cNvCxnSpPr/>
          <p:nvPr/>
        </p:nvCxnSpPr>
        <p:spPr>
          <a:xfrm>
            <a:off x="2464904" y="4770783"/>
            <a:ext cx="914400" cy="914400"/>
          </a:xfrm>
          <a:prstGeom prst="bentConnector3">
            <a:avLst>
              <a:gd name="adj1" fmla="val -130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0AB82E8-2785-C239-DF3D-782136389B70}"/>
              </a:ext>
            </a:extLst>
          </p:cNvPr>
          <p:cNvSpPr/>
          <p:nvPr/>
        </p:nvSpPr>
        <p:spPr>
          <a:xfrm>
            <a:off x="5995596" y="2047462"/>
            <a:ext cx="1025402" cy="4850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2F1BF56-8927-5804-8E89-8958DD899BBD}"/>
              </a:ext>
            </a:extLst>
          </p:cNvPr>
          <p:cNvCxnSpPr>
            <a:cxnSpLocks/>
          </p:cNvCxnSpPr>
          <p:nvPr/>
        </p:nvCxnSpPr>
        <p:spPr>
          <a:xfrm>
            <a:off x="3896138" y="2529841"/>
            <a:ext cx="13928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927035"/>
      </p:ext>
    </p:extLst>
  </p:cSld>
  <p:clrMapOvr>
    <a:masterClrMapping/>
  </p:clrMapOvr>
  <p:transition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11F1BAB-E6FE-4A94-A909-8473D7F3B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03" b="100000" l="0" r="9904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339" y="419030"/>
            <a:ext cx="4858341" cy="542574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9049" y="224298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마무리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8C89160-4AC4-4845-A805-033F00AAAB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67" b="96667" l="9125" r="98000">
                        <a14:foregroundMark x1="14125" y1="16167" x2="24000" y2="12000"/>
                        <a14:foregroundMark x1="21250" y1="38833" x2="21250" y2="38833"/>
                        <a14:foregroundMark x1="29000" y1="41833" x2="29000" y2="41833"/>
                        <a14:foregroundMark x1="34125" y1="53500" x2="34125" y2="53500"/>
                        <a14:foregroundMark x1="39750" y1="62167" x2="39750" y2="62167"/>
                        <a14:foregroundMark x1="50375" y1="68667" x2="50375" y2="68667"/>
                        <a14:foregroundMark x1="47500" y1="71833" x2="47500" y2="71833"/>
                        <a14:foregroundMark x1="25375" y1="13333" x2="89125" y2="75667"/>
                        <a14:foregroundMark x1="86625" y1="81000" x2="79000" y2="89000"/>
                        <a14:foregroundMark x1="75625" y1="83667" x2="17125" y2="17667"/>
                        <a14:foregroundMark x1="25875" y1="18333" x2="80375" y2="74667"/>
                        <a14:foregroundMark x1="76875" y1="89500" x2="61625" y2="72000"/>
                        <a14:foregroundMark x1="60875" y1="71333" x2="14375" y2="18667"/>
                        <a14:foregroundMark x1="44250" y1="74500" x2="47500" y2="69500"/>
                        <a14:foregroundMark x1="40500" y1="65000" x2="40000" y2="67333"/>
                        <a14:backgroundMark x1="23000" y1="28667" x2="34375" y2="43167"/>
                        <a14:backgroundMark x1="32875" y1="51833" x2="32875" y2="51833"/>
                        <a14:backgroundMark x1="32750" y1="50667" x2="32250" y2="51000"/>
                        <a14:backgroundMark x1="40875" y1="59667" x2="40875" y2="59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59761">
            <a:off x="1033306" y="5115236"/>
            <a:ext cx="2756395" cy="2067296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966035DE-5D01-4BE6-AE55-C4A777CC49DB}"/>
              </a:ext>
            </a:extLst>
          </p:cNvPr>
          <p:cNvSpPr/>
          <p:nvPr/>
        </p:nvSpPr>
        <p:spPr>
          <a:xfrm rot="2606113">
            <a:off x="190606" y="5455172"/>
            <a:ext cx="1043876" cy="380406"/>
          </a:xfrm>
          <a:prstGeom prst="rightArrow">
            <a:avLst>
              <a:gd name="adj1" fmla="val 50000"/>
              <a:gd name="adj2" fmla="val 95109"/>
            </a:avLst>
          </a:prstGeom>
          <a:solidFill>
            <a:srgbClr val="A34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0BDDCF96-E8F8-469F-A7D2-46894790F800}"/>
              </a:ext>
            </a:extLst>
          </p:cNvPr>
          <p:cNvSpPr/>
          <p:nvPr/>
        </p:nvSpPr>
        <p:spPr>
          <a:xfrm rot="12758014">
            <a:off x="5670736" y="5055868"/>
            <a:ext cx="1043876" cy="380406"/>
          </a:xfrm>
          <a:prstGeom prst="rightArrow">
            <a:avLst>
              <a:gd name="adj1" fmla="val 50000"/>
              <a:gd name="adj2" fmla="val 95109"/>
            </a:avLst>
          </a:prstGeom>
          <a:solidFill>
            <a:srgbClr val="A34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7D8FF33C-4917-491E-865D-EF4EBC42E4FE}"/>
              </a:ext>
            </a:extLst>
          </p:cNvPr>
          <p:cNvSpPr/>
          <p:nvPr/>
        </p:nvSpPr>
        <p:spPr>
          <a:xfrm rot="352536">
            <a:off x="1715864" y="1826299"/>
            <a:ext cx="1043876" cy="380406"/>
          </a:xfrm>
          <a:prstGeom prst="rightArrow">
            <a:avLst>
              <a:gd name="adj1" fmla="val 50000"/>
              <a:gd name="adj2" fmla="val 95109"/>
            </a:avLst>
          </a:prstGeom>
          <a:solidFill>
            <a:srgbClr val="A34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C8DA497A-DBD9-4B62-A1C7-643CA449B623}"/>
              </a:ext>
            </a:extLst>
          </p:cNvPr>
          <p:cNvSpPr/>
          <p:nvPr/>
        </p:nvSpPr>
        <p:spPr>
          <a:xfrm rot="20861475">
            <a:off x="2617533" y="3238796"/>
            <a:ext cx="1043876" cy="380406"/>
          </a:xfrm>
          <a:prstGeom prst="rightArrow">
            <a:avLst>
              <a:gd name="adj1" fmla="val 50000"/>
              <a:gd name="adj2" fmla="val 95109"/>
            </a:avLst>
          </a:prstGeom>
          <a:solidFill>
            <a:srgbClr val="A34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42EA98-03EE-4722-A30E-6CA54B7377C7}"/>
              </a:ext>
            </a:extLst>
          </p:cNvPr>
          <p:cNvSpPr txBox="1"/>
          <p:nvPr/>
        </p:nvSpPr>
        <p:spPr>
          <a:xfrm>
            <a:off x="148954" y="2187664"/>
            <a:ext cx="24854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4. 7/5 </a:t>
            </a:r>
            <a:r>
              <a:rPr lang="ko-KR" altLang="en-US" sz="2000" dirty="0">
                <a:latin typeface="+mn-ea"/>
              </a:rPr>
              <a:t>제작완료</a:t>
            </a:r>
            <a:endParaRPr lang="en-US" altLang="ko-KR" sz="2000" dirty="0">
              <a:latin typeface="+mn-ea"/>
            </a:endParaRPr>
          </a:p>
          <a:p>
            <a:endParaRPr lang="ko-KR" altLang="en-US" sz="2000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012382-A452-4EC8-8ADD-D679986EBAAB}"/>
              </a:ext>
            </a:extLst>
          </p:cNvPr>
          <p:cNvSpPr txBox="1"/>
          <p:nvPr/>
        </p:nvSpPr>
        <p:spPr>
          <a:xfrm>
            <a:off x="7038597" y="1465105"/>
            <a:ext cx="1675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5. 7/8</a:t>
            </a:r>
            <a:r>
              <a:rPr lang="ko-KR" altLang="en-US" sz="2000" dirty="0">
                <a:latin typeface="+mn-ea"/>
              </a:rPr>
              <a:t> 발표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4DD6F5-0C03-478D-A1D1-71FD3B2D6CAA}"/>
              </a:ext>
            </a:extLst>
          </p:cNvPr>
          <p:cNvSpPr txBox="1"/>
          <p:nvPr/>
        </p:nvSpPr>
        <p:spPr>
          <a:xfrm>
            <a:off x="1543375" y="3356184"/>
            <a:ext cx="1388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3. </a:t>
            </a:r>
            <a:r>
              <a:rPr lang="ko-KR" altLang="en-US" sz="2000" dirty="0">
                <a:latin typeface="+mn-ea"/>
              </a:rPr>
              <a:t>코딩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0C5716-7ECF-4E79-A9E2-9EE566229718}"/>
              </a:ext>
            </a:extLst>
          </p:cNvPr>
          <p:cNvSpPr txBox="1"/>
          <p:nvPr/>
        </p:nvSpPr>
        <p:spPr>
          <a:xfrm>
            <a:off x="-8472" y="4604377"/>
            <a:ext cx="2898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1. 7/1 </a:t>
            </a:r>
            <a:r>
              <a:rPr lang="ko-KR" altLang="en-US" sz="2000" dirty="0">
                <a:latin typeface="+mn-ea"/>
              </a:rPr>
              <a:t>프로젝트 시작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350EC5-7EBA-49F6-B3AF-278CC1BEC47A}"/>
              </a:ext>
            </a:extLst>
          </p:cNvPr>
          <p:cNvSpPr txBox="1"/>
          <p:nvPr/>
        </p:nvSpPr>
        <p:spPr>
          <a:xfrm>
            <a:off x="6061086" y="4370332"/>
            <a:ext cx="24387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2. </a:t>
            </a:r>
            <a:r>
              <a:rPr lang="ko-KR" altLang="en-US" sz="2000" dirty="0">
                <a:latin typeface="+mn-ea"/>
              </a:rPr>
              <a:t>간단한 틀 설계 및 임부 분담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75DE59-EF9F-4A8F-AF2E-5509E396B08F}"/>
              </a:ext>
            </a:extLst>
          </p:cNvPr>
          <p:cNvSpPr txBox="1"/>
          <p:nvPr/>
        </p:nvSpPr>
        <p:spPr>
          <a:xfrm>
            <a:off x="1060211" y="55014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482E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세부일정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B5DCAC53-9933-CF97-DCCA-96CEC75AE6A9}"/>
              </a:ext>
            </a:extLst>
          </p:cNvPr>
          <p:cNvSpPr/>
          <p:nvPr/>
        </p:nvSpPr>
        <p:spPr>
          <a:xfrm rot="10466385">
            <a:off x="7061467" y="885995"/>
            <a:ext cx="1043876" cy="380406"/>
          </a:xfrm>
          <a:prstGeom prst="rightArrow">
            <a:avLst>
              <a:gd name="adj1" fmla="val 50000"/>
              <a:gd name="adj2" fmla="val 95109"/>
            </a:avLst>
          </a:prstGeom>
          <a:solidFill>
            <a:srgbClr val="A34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C4AC5B4-ED20-F5C1-D21A-1D6D7D1544F8}"/>
              </a:ext>
            </a:extLst>
          </p:cNvPr>
          <p:cNvSpPr/>
          <p:nvPr/>
        </p:nvSpPr>
        <p:spPr>
          <a:xfrm rot="12928380">
            <a:off x="4635525" y="1589941"/>
            <a:ext cx="1043876" cy="380406"/>
          </a:xfrm>
          <a:prstGeom prst="rightArrow">
            <a:avLst>
              <a:gd name="adj1" fmla="val 50000"/>
              <a:gd name="adj2" fmla="val 95109"/>
            </a:avLst>
          </a:prstGeom>
          <a:solidFill>
            <a:srgbClr val="A34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A7C56E-FD52-4116-A36E-B2625517BAA5}"/>
              </a:ext>
            </a:extLst>
          </p:cNvPr>
          <p:cNvSpPr txBox="1"/>
          <p:nvPr/>
        </p:nvSpPr>
        <p:spPr>
          <a:xfrm>
            <a:off x="5707106" y="2187664"/>
            <a:ext cx="24854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4. 7/7 </a:t>
            </a:r>
            <a:r>
              <a:rPr lang="ko-KR" altLang="en-US" sz="2000" dirty="0">
                <a:latin typeface="+mn-ea"/>
              </a:rPr>
              <a:t>테스트 및</a:t>
            </a:r>
            <a:endParaRPr lang="en-US" altLang="ko-KR" sz="2000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발표 자료 제작</a:t>
            </a:r>
            <a:endParaRPr lang="en-US" altLang="ko-KR" sz="2000" dirty="0">
              <a:latin typeface="+mn-ea"/>
            </a:endParaRPr>
          </a:p>
          <a:p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82763619"/>
      </p:ext>
    </p:extLst>
  </p:cSld>
  <p:clrMapOvr>
    <a:masterClrMapping/>
  </p:clrMapOvr>
  <p:transition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44AADF6-F2E9-1A3A-0047-CA74B0A5C6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9AAEEB-0669-7E2C-15B7-6BC15237F547}"/>
              </a:ext>
            </a:extLst>
          </p:cNvPr>
          <p:cNvSpPr txBox="1"/>
          <p:nvPr/>
        </p:nvSpPr>
        <p:spPr>
          <a:xfrm>
            <a:off x="729049" y="224298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마무리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2F4F67-4BB1-5A0E-99BD-04E68947C309}"/>
              </a:ext>
            </a:extLst>
          </p:cNvPr>
          <p:cNvSpPr/>
          <p:nvPr/>
        </p:nvSpPr>
        <p:spPr>
          <a:xfrm>
            <a:off x="925495" y="972272"/>
            <a:ext cx="6828244" cy="260135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이번 프로젝트를 하면서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400" dirty="0" err="1">
                <a:solidFill>
                  <a:schemeClr val="tx1"/>
                </a:solidFill>
                <a:latin typeface="+mn-ea"/>
              </a:rPr>
              <a:t>느낀점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?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59B18-1016-94DB-37AE-328BA3353556}"/>
              </a:ext>
            </a:extLst>
          </p:cNvPr>
          <p:cNvSpPr/>
          <p:nvPr/>
        </p:nvSpPr>
        <p:spPr>
          <a:xfrm>
            <a:off x="925495" y="3709251"/>
            <a:ext cx="6828244" cy="260135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질문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??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0743587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6587580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9049" y="224298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</a:t>
            </a:r>
            <a:endParaRPr lang="en-US" altLang="ko-KR" dirty="0">
              <a:solidFill>
                <a:srgbClr val="BF2F58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B0EDB7-5842-4149-82E2-A778A5F3015E}"/>
              </a:ext>
            </a:extLst>
          </p:cNvPr>
          <p:cNvSpPr txBox="1"/>
          <p:nvPr/>
        </p:nvSpPr>
        <p:spPr>
          <a:xfrm>
            <a:off x="1060211" y="550141"/>
            <a:ext cx="1313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482E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기획안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B4A2E5-81B6-0958-7398-0150E2A75D2C}"/>
              </a:ext>
            </a:extLst>
          </p:cNvPr>
          <p:cNvSpPr/>
          <p:nvPr/>
        </p:nvSpPr>
        <p:spPr>
          <a:xfrm>
            <a:off x="583132" y="1299066"/>
            <a:ext cx="7781639" cy="4346360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+mn-ea"/>
              </a:rPr>
              <a:t>&lt;</a:t>
            </a:r>
            <a:r>
              <a:rPr lang="ko-KR" altLang="en-US" sz="3200" dirty="0">
                <a:solidFill>
                  <a:schemeClr val="tx1"/>
                </a:solidFill>
                <a:latin typeface="+mn-ea"/>
              </a:rPr>
              <a:t>프로젝트 선택 동기</a:t>
            </a:r>
            <a:r>
              <a:rPr lang="en-US" altLang="ko-KR" sz="3200" dirty="0">
                <a:solidFill>
                  <a:schemeClr val="tx1"/>
                </a:solidFill>
                <a:latin typeface="+mn-ea"/>
              </a:rPr>
              <a:t>&gt;</a:t>
            </a:r>
          </a:p>
          <a:p>
            <a:endParaRPr lang="en-US" altLang="ko-KR" sz="32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3200" dirty="0">
                <a:solidFill>
                  <a:schemeClr val="tx1"/>
                </a:solidFill>
              </a:rPr>
              <a:t>"</a:t>
            </a:r>
            <a:r>
              <a:rPr lang="ko-KR" altLang="en-US" sz="3200" dirty="0">
                <a:solidFill>
                  <a:schemeClr val="tx1"/>
                </a:solidFill>
              </a:rPr>
              <a:t>이 프로젝트를 진행하면서 우리가 공부했던 내용을 복습하고 활용할 수 있는 방법을 고민한 끝에</a:t>
            </a:r>
            <a:r>
              <a:rPr lang="en-US" altLang="ko-KR" sz="3200" dirty="0">
                <a:solidFill>
                  <a:schemeClr val="tx1"/>
                </a:solidFill>
              </a:rPr>
              <a:t>, </a:t>
            </a:r>
            <a:r>
              <a:rPr lang="ko-KR" altLang="en-US" sz="3200" dirty="0">
                <a:solidFill>
                  <a:schemeClr val="tx1"/>
                </a:solidFill>
              </a:rPr>
              <a:t>통합 미니게임 사이트를 주제로 선정했습니다</a:t>
            </a:r>
            <a:r>
              <a:rPr lang="en-US" altLang="ko-KR" sz="3200" dirty="0">
                <a:solidFill>
                  <a:schemeClr val="tx1"/>
                </a:solidFill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916592489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67A05DB-32D5-C696-F4B9-C65A602E4D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7B459E-AA4A-493C-B10A-9A609F3CE4CB}"/>
              </a:ext>
            </a:extLst>
          </p:cNvPr>
          <p:cNvSpPr txBox="1"/>
          <p:nvPr/>
        </p:nvSpPr>
        <p:spPr>
          <a:xfrm>
            <a:off x="1060211" y="550141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482E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</a:t>
            </a:r>
            <a:r>
              <a:rPr lang="ko-KR" altLang="en-US" sz="1200" dirty="0" err="1">
                <a:solidFill>
                  <a:srgbClr val="482E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역활</a:t>
            </a:r>
            <a:endParaRPr lang="ko-KR" altLang="en-US" sz="1200" dirty="0">
              <a:solidFill>
                <a:srgbClr val="482E5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8E675B-7E26-C65A-CF6C-9BD97D8A6E7F}"/>
              </a:ext>
            </a:extLst>
          </p:cNvPr>
          <p:cNvSpPr/>
          <p:nvPr/>
        </p:nvSpPr>
        <p:spPr>
          <a:xfrm>
            <a:off x="480527" y="1305073"/>
            <a:ext cx="8182946" cy="423439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+mn-ea"/>
              </a:rPr>
              <a:t>서성우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파이브 포커</a:t>
            </a: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및 마이페이지 제작</a:t>
            </a: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황재욱 </a:t>
            </a: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라이어 제작</a:t>
            </a: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김민준 </a:t>
            </a: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2800" dirty="0" err="1">
                <a:solidFill>
                  <a:schemeClr val="tx1"/>
                </a:solidFill>
                <a:latin typeface="+mn-ea"/>
              </a:rPr>
              <a:t>메인페이지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 제작 및</a:t>
            </a: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</a:t>
            </a: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게임 인터페이스 수정</a:t>
            </a: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+mn-ea"/>
              </a:rPr>
              <a:t>이금주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유저 페이지 제작</a:t>
            </a: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 algn="ctr"/>
            <a:endParaRPr lang="ko-KR" altLang="en-US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8E0B32-ED30-2147-E8BF-6BC0D8239BAB}"/>
              </a:ext>
            </a:extLst>
          </p:cNvPr>
          <p:cNvSpPr txBox="1"/>
          <p:nvPr/>
        </p:nvSpPr>
        <p:spPr>
          <a:xfrm>
            <a:off x="729049" y="224298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</a:t>
            </a:r>
            <a:endParaRPr lang="en-US" altLang="ko-KR" dirty="0">
              <a:solidFill>
                <a:srgbClr val="BF2F58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7705802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EBE4859-DB2F-8D88-3070-28CCD9C6D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61" y="1095539"/>
            <a:ext cx="8354950" cy="443856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AE23376-CC95-9C89-9172-BE2FEBCA3F1C}"/>
              </a:ext>
            </a:extLst>
          </p:cNvPr>
          <p:cNvSpPr/>
          <p:nvPr/>
        </p:nvSpPr>
        <p:spPr>
          <a:xfrm>
            <a:off x="307061" y="5637474"/>
            <a:ext cx="8205536" cy="803083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https://7446-218-235-89-82.ngrok-free.app/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7B652F-F872-B469-89C7-254804FDCB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F2DB9F-EE69-AA29-1A4A-343C0F51D088}"/>
              </a:ext>
            </a:extLst>
          </p:cNvPr>
          <p:cNvSpPr txBox="1"/>
          <p:nvPr/>
        </p:nvSpPr>
        <p:spPr>
          <a:xfrm>
            <a:off x="729049" y="224298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</a:t>
            </a:r>
            <a:endParaRPr lang="en-US" altLang="ko-KR" dirty="0">
              <a:solidFill>
                <a:srgbClr val="BF2F58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64541A-B130-0EF7-2649-C09C0E1968B2}"/>
              </a:ext>
            </a:extLst>
          </p:cNvPr>
          <p:cNvSpPr txBox="1"/>
          <p:nvPr/>
        </p:nvSpPr>
        <p:spPr>
          <a:xfrm>
            <a:off x="1060211" y="550141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482E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사이트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E1B1B1F-B0AD-1163-6F74-DBE7B65B51DE}"/>
              </a:ext>
            </a:extLst>
          </p:cNvPr>
          <p:cNvGrpSpPr/>
          <p:nvPr/>
        </p:nvGrpSpPr>
        <p:grpSpPr>
          <a:xfrm>
            <a:off x="2395258" y="1473410"/>
            <a:ext cx="4665306" cy="3481971"/>
            <a:chOff x="2395258" y="1473410"/>
            <a:chExt cx="4665306" cy="3481971"/>
          </a:xfrm>
        </p:grpSpPr>
        <p:pic>
          <p:nvPicPr>
            <p:cNvPr id="3074" name="Picture 2" descr="크롬 인증서 오류 - &quot;연결이 비공개로 설정되어 있지 않습니다&quot; 해결법 - 위머의 블로그">
              <a:extLst>
                <a:ext uri="{FF2B5EF4-FFF2-40B4-BE49-F238E27FC236}">
                  <a16:creationId xmlns:a16="http://schemas.microsoft.com/office/drawing/2014/main" id="{D80724D1-7530-427E-12DE-0036C0CAA0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5258" y="1473410"/>
              <a:ext cx="4665306" cy="3481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5F9E0E0-447D-B605-F0C3-3B0DF24463F3}"/>
                </a:ext>
              </a:extLst>
            </p:cNvPr>
            <p:cNvSpPr/>
            <p:nvPr/>
          </p:nvSpPr>
          <p:spPr>
            <a:xfrm>
              <a:off x="2618494" y="3816221"/>
              <a:ext cx="1039106" cy="55431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C97C08F0-6A66-0E86-7E3C-107D6BA75D06}"/>
              </a:ext>
            </a:extLst>
          </p:cNvPr>
          <p:cNvSpPr/>
          <p:nvPr/>
        </p:nvSpPr>
        <p:spPr>
          <a:xfrm>
            <a:off x="1115513" y="5751066"/>
            <a:ext cx="1039106" cy="5543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14579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5B1DAF7-8DE4-F6FE-AF3C-74F4DB3ED2BD}"/>
              </a:ext>
            </a:extLst>
          </p:cNvPr>
          <p:cNvSpPr/>
          <p:nvPr/>
        </p:nvSpPr>
        <p:spPr>
          <a:xfrm>
            <a:off x="240632" y="1152983"/>
            <a:ext cx="8205536" cy="4513891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+mn-ea"/>
              </a:rPr>
              <a:t>２．사용기술</a:t>
            </a:r>
            <a:r>
              <a:rPr lang="en-US" altLang="ko-KR" sz="3200" dirty="0">
                <a:latin typeface="+mn-ea"/>
              </a:rPr>
              <a:t>, </a:t>
            </a:r>
            <a:r>
              <a:rPr lang="ko-KR" altLang="en-US" sz="3200" dirty="0">
                <a:latin typeface="+mn-ea"/>
              </a:rPr>
              <a:t>데이터베이스</a:t>
            </a:r>
            <a:r>
              <a:rPr lang="en-US" altLang="ko-KR" sz="3200" dirty="0">
                <a:latin typeface="+mn-ea"/>
              </a:rPr>
              <a:t>, </a:t>
            </a:r>
            <a:r>
              <a:rPr lang="ko-KR" altLang="en-US" sz="3200" dirty="0">
                <a:latin typeface="+mn-ea"/>
              </a:rPr>
              <a:t>게임 소개</a:t>
            </a:r>
            <a:r>
              <a:rPr lang="en-US" altLang="ko-KR" sz="3200" dirty="0">
                <a:latin typeface="+mn-ea"/>
              </a:rPr>
              <a:t> 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1496950112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9049" y="224298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809D08-D7E2-4F62-A6FE-E0B3D19A57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89" t="46285" r="15326" b="27955"/>
          <a:stretch/>
        </p:blipFill>
        <p:spPr>
          <a:xfrm rot="1415442">
            <a:off x="221587" y="4595738"/>
            <a:ext cx="2622936" cy="147466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5361891-0069-4686-AB3C-5C25706F8078}"/>
              </a:ext>
            </a:extLst>
          </p:cNvPr>
          <p:cNvSpPr/>
          <p:nvPr/>
        </p:nvSpPr>
        <p:spPr>
          <a:xfrm>
            <a:off x="473893" y="1293992"/>
            <a:ext cx="2520000" cy="3240000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유저페이지</a:t>
            </a: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Spring security</a:t>
            </a: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  <a:latin typeface="+mn-ea"/>
              </a:rPr>
              <a:t>Intercpeter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JDBC</a:t>
            </a:r>
          </a:p>
          <a:p>
            <a:pPr algn="ctr"/>
            <a:endParaRPr lang="ko-KR" altLang="en-US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9E6CFF-5E16-4E93-B156-30EB615C317C}"/>
              </a:ext>
            </a:extLst>
          </p:cNvPr>
          <p:cNvSpPr/>
          <p:nvPr/>
        </p:nvSpPr>
        <p:spPr>
          <a:xfrm>
            <a:off x="3312000" y="1293992"/>
            <a:ext cx="2520000" cy="3240000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라이어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</a:rPr>
              <a:t>JDBC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WebSocket</a:t>
            </a:r>
            <a:endParaRPr lang="ko-KR" altLang="en-US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36E7705-0A7A-4832-AD4B-187B33DB1994}"/>
              </a:ext>
            </a:extLst>
          </p:cNvPr>
          <p:cNvSpPr/>
          <p:nvPr/>
        </p:nvSpPr>
        <p:spPr>
          <a:xfrm>
            <a:off x="6150107" y="1293992"/>
            <a:ext cx="2520000" cy="3240000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파이브 카드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HTML, JS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168770-85A8-40B9-8789-1AEBF655C5D9}"/>
              </a:ext>
            </a:extLst>
          </p:cNvPr>
          <p:cNvSpPr txBox="1"/>
          <p:nvPr/>
        </p:nvSpPr>
        <p:spPr>
          <a:xfrm>
            <a:off x="1060211" y="550141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482E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 기술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846A46E-6DA8-0232-23CA-C3DF33C94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149" y="5046001"/>
            <a:ext cx="3062055" cy="975626"/>
          </a:xfrm>
          <a:prstGeom prst="rect">
            <a:avLst/>
          </a:prstGeom>
        </p:spPr>
      </p:pic>
      <p:pic>
        <p:nvPicPr>
          <p:cNvPr id="1026" name="Picture 2" descr="IT 기본 지식] 웹 개발의 기본! HTML,CSS,Javascript | 인천일보아카데미">
            <a:extLst>
              <a:ext uri="{FF2B5EF4-FFF2-40B4-BE49-F238E27FC236}">
                <a16:creationId xmlns:a16="http://schemas.microsoft.com/office/drawing/2014/main" id="{420A5A04-FFB0-0F34-7736-F77A160DC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514" y="4759345"/>
            <a:ext cx="2902226" cy="160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369705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9049" y="224298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구조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B5244E4-E892-440F-9584-50389F9DA44A}"/>
              </a:ext>
            </a:extLst>
          </p:cNvPr>
          <p:cNvSpPr/>
          <p:nvPr/>
        </p:nvSpPr>
        <p:spPr>
          <a:xfrm>
            <a:off x="1473701" y="2820060"/>
            <a:ext cx="1400782" cy="915768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Acticle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id</a:t>
            </a:r>
            <a:b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kind</a:t>
            </a:r>
            <a:endParaRPr lang="ko-KR" altLang="en-US" sz="14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31E22F9-879E-4E83-8497-40450ACCAD41}"/>
              </a:ext>
            </a:extLst>
          </p:cNvPr>
          <p:cNvSpPr/>
          <p:nvPr/>
        </p:nvSpPr>
        <p:spPr>
          <a:xfrm>
            <a:off x="243386" y="4029179"/>
            <a:ext cx="2008675" cy="222503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GameRoom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id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en-US" altLang="ko-KR" sz="1400" dirty="0" err="1">
                <a:solidFill>
                  <a:schemeClr val="tx1"/>
                </a:solidFill>
              </a:rPr>
              <a:t>creater</a:t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en-US" altLang="ko-KR" sz="1400" dirty="0" err="1">
                <a:solidFill>
                  <a:schemeClr val="tx1"/>
                </a:solidFill>
              </a:rPr>
              <a:t>isActive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en-US" altLang="ko-KR" sz="1400" dirty="0" err="1">
                <a:solidFill>
                  <a:schemeClr val="tx1"/>
                </a:solidFill>
              </a:rPr>
              <a:t>liarName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name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en-US" altLang="ko-KR" sz="1400" dirty="0" err="1">
                <a:solidFill>
                  <a:schemeClr val="tx1"/>
                </a:solidFill>
              </a:rPr>
              <a:t>randomValue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en-US" altLang="ko-KR" sz="1400" dirty="0" err="1">
                <a:solidFill>
                  <a:schemeClr val="tx1"/>
                </a:solidFill>
              </a:rPr>
              <a:t>acticleId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362141-26BE-4783-86D8-3B8F6251D420}"/>
              </a:ext>
            </a:extLst>
          </p:cNvPr>
          <p:cNvSpPr txBox="1"/>
          <p:nvPr/>
        </p:nvSpPr>
        <p:spPr>
          <a:xfrm>
            <a:off x="1060211" y="550141"/>
            <a:ext cx="13644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482E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 소스 구성안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D1AF7CB-D05C-433F-1917-7BFDAD875636}"/>
              </a:ext>
            </a:extLst>
          </p:cNvPr>
          <p:cNvSpPr/>
          <p:nvPr/>
        </p:nvSpPr>
        <p:spPr>
          <a:xfrm>
            <a:off x="2874483" y="4082820"/>
            <a:ext cx="1400782" cy="222503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id</a:t>
            </a:r>
            <a:b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isLiar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name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gameRoomId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315302-9925-198C-60AF-8A8C3A5D235F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252061" y="5191127"/>
            <a:ext cx="622422" cy="42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DF68E5-C428-9C8A-AF07-582190576E67}"/>
              </a:ext>
            </a:extLst>
          </p:cNvPr>
          <p:cNvSpPr/>
          <p:nvPr/>
        </p:nvSpPr>
        <p:spPr>
          <a:xfrm>
            <a:off x="102976" y="2154804"/>
            <a:ext cx="4286144" cy="43732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B765A8-F5CE-4AFC-C1E4-291DF99A8D60}"/>
              </a:ext>
            </a:extLst>
          </p:cNvPr>
          <p:cNvSpPr/>
          <p:nvPr/>
        </p:nvSpPr>
        <p:spPr>
          <a:xfrm>
            <a:off x="1060211" y="1421986"/>
            <a:ext cx="2383701" cy="62020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/>
              <a:t>라이어게임</a:t>
            </a:r>
            <a:endParaRPr lang="en-US" altLang="ko-KR" sz="3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97B3DE-3A37-FA45-2A4D-4C0EB3A3AD48}"/>
              </a:ext>
            </a:extLst>
          </p:cNvPr>
          <p:cNvSpPr/>
          <p:nvPr/>
        </p:nvSpPr>
        <p:spPr>
          <a:xfrm>
            <a:off x="5537206" y="2852356"/>
            <a:ext cx="2072189" cy="156911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User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- id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en-US" altLang="ko-KR" sz="1400" dirty="0" err="1">
                <a:solidFill>
                  <a:schemeClr val="tx1"/>
                </a:solidFill>
              </a:rPr>
              <a:t>nickName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password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- username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92B4700-45D3-32C9-274B-628D393DF4F5}"/>
              </a:ext>
            </a:extLst>
          </p:cNvPr>
          <p:cNvSpPr/>
          <p:nvPr/>
        </p:nvSpPr>
        <p:spPr>
          <a:xfrm>
            <a:off x="5381451" y="1420027"/>
            <a:ext cx="2383701" cy="62020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회원정보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3672604740"/>
      </p:ext>
    </p:extLst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704</TotalTime>
  <Words>560</Words>
  <Application>Microsoft Office PowerPoint</Application>
  <PresentationFormat>화면 슬라이드 쇼(4:3)</PresentationFormat>
  <Paragraphs>179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2" baseType="lpstr">
      <vt:lpstr>Karmatic Arcade</vt:lpstr>
      <vt:lpstr>LVDC Game Over 2</vt:lpstr>
      <vt:lpstr>나눔고딕 ExtraBold</vt:lpstr>
      <vt:lpstr>나눔바른고딕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chunjae</dc:creator>
  <cp:lastModifiedBy>황재욱</cp:lastModifiedBy>
  <cp:revision>88</cp:revision>
  <dcterms:created xsi:type="dcterms:W3CDTF">2015-03-01T15:12:57Z</dcterms:created>
  <dcterms:modified xsi:type="dcterms:W3CDTF">2024-07-08T00:23:49Z</dcterms:modified>
</cp:coreProperties>
</file>